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4" d="100"/>
          <a:sy n="84" d="100"/>
        </p:scale>
        <p:origin x="1454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AE82-BE53-4EEB-B8E1-39B153D56A06}" type="datetimeFigureOut">
              <a:rPr lang="ru-RU" smtClean="0"/>
              <a:t>26.01.2017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50524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AE82-BE53-4EEB-B8E1-39B153D56A06}" type="datetimeFigureOut">
              <a:rPr lang="ru-RU" smtClean="0"/>
              <a:t>26.01.2017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75699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AE82-BE53-4EEB-B8E1-39B153D56A06}" type="datetimeFigureOut">
              <a:rPr lang="ru-RU" smtClean="0"/>
              <a:t>26.01.2017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8482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AE82-BE53-4EEB-B8E1-39B153D56A06}" type="datetimeFigureOut">
              <a:rPr lang="ru-RU" smtClean="0"/>
              <a:t>26.01.2017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47999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AE82-BE53-4EEB-B8E1-39B153D56A06}" type="datetimeFigureOut">
              <a:rPr lang="ru-RU" smtClean="0"/>
              <a:t>26.01.2017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61818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AE82-BE53-4EEB-B8E1-39B153D56A06}" type="datetimeFigureOut">
              <a:rPr lang="ru-RU" smtClean="0"/>
              <a:t>26.01.2017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1170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AE82-BE53-4EEB-B8E1-39B153D56A06}" type="datetimeFigureOut">
              <a:rPr lang="ru-RU" smtClean="0"/>
              <a:t>26.01.2017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1728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AE82-BE53-4EEB-B8E1-39B153D56A06}" type="datetimeFigureOut">
              <a:rPr lang="ru-RU" smtClean="0"/>
              <a:t>26.01.2017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9428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AE82-BE53-4EEB-B8E1-39B153D56A06}" type="datetimeFigureOut">
              <a:rPr lang="ru-RU" smtClean="0"/>
              <a:t>26.01.2017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1706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AE82-BE53-4EEB-B8E1-39B153D56A06}" type="datetimeFigureOut">
              <a:rPr lang="ru-RU" smtClean="0"/>
              <a:t>26.01.2017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70521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AE82-BE53-4EEB-B8E1-39B153D56A06}" type="datetimeFigureOut">
              <a:rPr lang="ru-RU" smtClean="0"/>
              <a:t>26.01.2017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9781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BEAE82-BE53-4EEB-B8E1-39B153D56A06}" type="datetimeFigureOut">
              <a:rPr lang="ru-RU" smtClean="0"/>
              <a:t>26.01.2017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046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54574"/>
            <a:ext cx="4896544" cy="936104"/>
          </a:xfrm>
        </p:spPr>
        <p:txBody>
          <a:bodyPr/>
          <a:lstStyle/>
          <a:p>
            <a:pPr algn="l"/>
            <a:r>
              <a:rPr lang="ru-RU" dirty="0"/>
              <a:t>Декада вежливости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125860" y="522626"/>
            <a:ext cx="3816424" cy="1752600"/>
          </a:xfrm>
        </p:spPr>
        <p:txBody>
          <a:bodyPr>
            <a:noAutofit/>
          </a:bodyPr>
          <a:lstStyle/>
          <a:p>
            <a:r>
              <a:rPr lang="ru-RU" sz="1200" dirty="0"/>
              <a:t>Школьный проект «Декада вежливости» начался  11 января в Международный день «Спасибо». Затем в классах прошли классные часы на тему вежливости. Кадеты 8Б класса представили агитбригаду «Мат – не наш формат», выпускники рассказали и показали презентацию «Правда о сквернословии». Десятиклассники сняли ролик «Путешествие в школу вежливости». Кадеты 6А класса показали миниатюру «Как хорошо быть вежливым». Седьмой и девятый классы выпустили стенгазеты, 8 А класс подготовили листовки и распространили их в микрорайоне школы. Декада завершилась 21 января в «День </a:t>
            </a:r>
            <a:r>
              <a:rPr lang="ru-RU" sz="1200" dirty="0" err="1"/>
              <a:t>объятий</a:t>
            </a:r>
            <a:r>
              <a:rPr lang="ru-RU" sz="1200" dirty="0" err="1" smtClean="0"/>
              <a:t>».Каждый</a:t>
            </a:r>
            <a:r>
              <a:rPr lang="ru-RU" sz="1200" dirty="0" smtClean="0"/>
              <a:t> </a:t>
            </a:r>
            <a:r>
              <a:rPr lang="ru-RU" sz="1200" dirty="0"/>
              <a:t>класс и каждый участник школьной детской организации старался победить в конкурсе «Самый культурный класс, участвуя в проекте! Победа досталась </a:t>
            </a:r>
            <a:r>
              <a:rPr lang="ru-RU" sz="1200" dirty="0" smtClean="0"/>
              <a:t>11 </a:t>
            </a:r>
            <a:r>
              <a:rPr lang="ru-RU" sz="1200" dirty="0"/>
              <a:t>и 5</a:t>
            </a:r>
            <a:r>
              <a:rPr lang="ru-RU" sz="1200" dirty="0" smtClean="0"/>
              <a:t> классам!</a:t>
            </a:r>
            <a:endParaRPr lang="ru-RU" sz="1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76" r="32969"/>
          <a:stretch/>
        </p:blipFill>
        <p:spPr>
          <a:xfrm>
            <a:off x="6297358" y="3789040"/>
            <a:ext cx="2644926" cy="30689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53" t="14878" r="1653" b="2136"/>
          <a:stretch/>
        </p:blipFill>
        <p:spPr>
          <a:xfrm>
            <a:off x="179512" y="962275"/>
            <a:ext cx="4746450" cy="262590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23" t="58269" r="23755" b="11019"/>
          <a:stretch/>
        </p:blipFill>
        <p:spPr>
          <a:xfrm>
            <a:off x="250066" y="3763864"/>
            <a:ext cx="3487635" cy="303575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63" t="18107" r="26375"/>
          <a:stretch/>
        </p:blipFill>
        <p:spPr>
          <a:xfrm>
            <a:off x="3893780" y="3789040"/>
            <a:ext cx="2247499" cy="3055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410552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125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4" baseType="lpstr">
      <vt:lpstr>Arial</vt:lpstr>
      <vt:lpstr>Calibri</vt:lpstr>
      <vt:lpstr>1_Тема Office</vt:lpstr>
      <vt:lpstr>Декада вежливости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Декада вежливости</dc:title>
  <dc:creator>User</dc:creator>
  <cp:lastModifiedBy>User</cp:lastModifiedBy>
  <cp:revision>1</cp:revision>
  <dcterms:created xsi:type="dcterms:W3CDTF">2017-01-26T08:08:59Z</dcterms:created>
  <dcterms:modified xsi:type="dcterms:W3CDTF">2017-01-26T08:09:25Z</dcterms:modified>
</cp:coreProperties>
</file>